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C1FA9F-8A01-4191-9501-CE020738BEE5}" type="datetimeFigureOut">
              <a:rPr lang="pt-BR"/>
              <a:t>29/03/2015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39656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671541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07464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7891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254790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22971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495175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68CD6A-9FFF-49DD-9B16-4156BD7246BE}" type="slidenum">
              <a:rPr lang="pt-BR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374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dirty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986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3239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260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6901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50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83656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1586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9948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4184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8731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93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25750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8829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137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209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1820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dirty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794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dirty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pt-BR" dirty="0"/>
              <a:t>Editar estilos de texto Mestre</a:t>
            </a:r>
          </a:p>
          <a:p>
            <a:pPr lvl="1"/>
            <a:r>
              <a:rPr lang="pt-BR" dirty="0"/>
              <a:t>Segundo nível</a:t>
            </a:r>
          </a:p>
          <a:p>
            <a:pPr lvl="2"/>
            <a:r>
              <a:rPr lang="pt-BR" dirty="0"/>
              <a:t>Terceiro nível</a:t>
            </a:r>
          </a:p>
          <a:p>
            <a:pPr lvl="3"/>
            <a:r>
              <a:rPr lang="pt-BR" dirty="0"/>
              <a:t>Quarto nível</a:t>
            </a:r>
          </a:p>
          <a:p>
            <a:pPr lvl="4"/>
            <a:r>
              <a:rPr lang="pt-BR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0E51C7C-CEA3-4CAA-BE4B-344879E7C377}" type="datetimeFigureOut">
              <a:rPr lang="de-DE" smtClean="0"/>
              <a:t>29.03.2015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54FE2FE-B55E-4328-8F5C-2CEB8781A47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4715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2800"/>
              <a:t>Escola Estadual Antônio Valadares-Extensão Patagônia </a:t>
            </a:r>
            <a:br>
              <a:rPr lang="de-DE" sz="2800"/>
            </a:br>
            <a:r>
              <a:rPr lang="de-DE" sz="2800">
                <a:solidFill>
                  <a:srgbClr val="262626"/>
                </a:solidFill>
                <a:latin typeface="Garamond"/>
              </a:rPr>
              <a:t>Terenos - MS 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t-BR"/>
              <a:t>Progetec : Andréia dos Santos Ribeiro </a:t>
            </a:r>
          </a:p>
          <a:p>
            <a:r>
              <a:rPr lang="pt-BR"/>
              <a:t>Tema: Desacertos </a:t>
            </a:r>
          </a:p>
          <a:p>
            <a:r>
              <a:rPr lang="pt-BR"/>
              <a:t>Título: Metodologia  para quem quer aprender</a:t>
            </a:r>
            <a:endParaRPr lang="de-DE"/>
          </a:p>
          <a:p>
            <a:endParaRPr lang="de-DE">
              <a:solidFill>
                <a:srgbClr val="000000"/>
              </a:solidFill>
              <a:latin typeface="Garamond"/>
            </a:endParaRPr>
          </a:p>
        </p:txBody>
      </p:sp>
    </p:spTree>
    <p:extLst>
      <p:ext uri="{BB962C8B-B14F-4D97-AF65-F5344CB8AC3E}">
        <p14:creationId xmlns:p14="http://schemas.microsoft.com/office/powerpoint/2010/main" val="2210866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Estudar: A Arte de Educar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95400" y="2557463"/>
            <a:ext cx="9601200" cy="3396239"/>
          </a:xfrm>
        </p:spPr>
        <p:txBody>
          <a:bodyPr/>
          <a:lstStyle/>
          <a:p>
            <a:pPr algn="ctr"/>
            <a:r>
              <a:rPr lang="pt-BR" sz="2800" b="1" i="1"/>
              <a:t>O Importante nem sempre é prazeroso, mas para se tornar um profissional é importante por isso  temos que  ter  dedicação, trabalho, esforço  e renuncia</a:t>
            </a:r>
            <a:r>
              <a:rPr lang="pt-BR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7667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Não se aprende sem estudar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Estudo tem que ser habito tanto do professor e do aluno;</a:t>
            </a:r>
          </a:p>
          <a:p>
            <a:r>
              <a:rPr lang="pt-BR">
                <a:latin typeface="Garamond" charset="0"/>
              </a:rPr>
              <a:t>Estudar é um hábito que devemos aprender a praticar se desejarmos ser bons profissionais.</a:t>
            </a:r>
          </a:p>
          <a:p>
            <a:r>
              <a:rPr lang="pt-BR">
                <a:latin typeface="Garamond" charset="0"/>
              </a:rPr>
              <a:t>aprender só é leve e divertido, depois que se toma o gostinho de lidar com os assuntos entendidos. </a:t>
            </a:r>
          </a:p>
          <a:p>
            <a:r>
              <a:rPr lang="pt-BR">
                <a:latin typeface="Garamond" charset="0"/>
              </a:rPr>
              <a:t>É importante que a escola e os pais trabalhem juntos, em harmonia</a:t>
            </a:r>
          </a:p>
          <a:p>
            <a:r>
              <a:rPr lang="pt-BR">
                <a:latin typeface="Garamond" charset="0"/>
              </a:rPr>
              <a:t>Portanto, é necessário um esforço conjunto entre escola e família.</a:t>
            </a:r>
          </a:p>
        </p:txBody>
      </p:sp>
    </p:spTree>
    <p:extLst>
      <p:ext uri="{BB962C8B-B14F-4D97-AF65-F5344CB8AC3E}">
        <p14:creationId xmlns:p14="http://schemas.microsoft.com/office/powerpoint/2010/main" val="767738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Aprender é Estudar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A mente humana não só percebe significados, mas cria e recria significados </a:t>
            </a:r>
          </a:p>
          <a:p>
            <a:r>
              <a:rPr lang="pt-BR"/>
              <a:t>Ler e argumentar;</a:t>
            </a:r>
          </a:p>
          <a:p>
            <a:r>
              <a:rPr lang="pt-BR"/>
              <a:t>Aprendizagem pede elaboração;</a:t>
            </a:r>
          </a:p>
          <a:p>
            <a:r>
              <a:rPr lang="pt-BR"/>
              <a:t>Crítica;</a:t>
            </a:r>
          </a:p>
          <a:p>
            <a:r>
              <a:rPr lang="pt-BR"/>
              <a:t>Habito permanente ;</a:t>
            </a:r>
          </a:p>
          <a:p>
            <a:r>
              <a:rPr lang="pt-BR"/>
              <a:t>professor tem que  ser profissional;</a:t>
            </a:r>
          </a:p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36297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Desacertos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O professor e os alunos são ensinados no método instrucionista que escutam o professor falar e a maioria não produz o que fala;</a:t>
            </a:r>
          </a:p>
          <a:p>
            <a:r>
              <a:rPr lang="pt-BR"/>
              <a:t>Não pesquisam elaboram textos prontos;</a:t>
            </a:r>
          </a:p>
          <a:p>
            <a:r>
              <a:rPr lang="pt-BR"/>
              <a:t>Os professores não são culpados por certos desacertos , isso vem de longe ...</a:t>
            </a:r>
          </a:p>
          <a:p>
            <a:r>
              <a:rPr lang="pt-BR"/>
              <a:t>Sendo uma vítima de sistema instrucionista;</a:t>
            </a:r>
          </a:p>
        </p:txBody>
      </p:sp>
    </p:spTree>
    <p:extLst>
      <p:ext uri="{BB962C8B-B14F-4D97-AF65-F5344CB8AC3E}">
        <p14:creationId xmlns:p14="http://schemas.microsoft.com/office/powerpoint/2010/main" val="2196982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Estudo Virtual e Saber Pensar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/>
              <a:t>Caso flexível;</a:t>
            </a:r>
          </a:p>
          <a:p>
            <a:r>
              <a:rPr lang="pt-BR"/>
              <a:t>Saber estudar virtualmente é um grande desafio</a:t>
            </a:r>
          </a:p>
          <a:p>
            <a:r>
              <a:rPr lang="pt-BR"/>
              <a:t>Conteúdo na internet pronto;</a:t>
            </a:r>
          </a:p>
          <a:p>
            <a:endParaRPr lang="pt-BR"/>
          </a:p>
          <a:p>
            <a:endParaRPr lang="pt-BR"/>
          </a:p>
          <a:p>
            <a:pPr marL="0" indent="0">
              <a:buNone/>
            </a:pPr>
            <a:r>
              <a:rPr lang="pt-BR"/>
              <a:t>A maneira de questionar  tem que ser reciproca, pois o questionador tem que permitir a ser questionado;</a:t>
            </a:r>
          </a:p>
        </p:txBody>
      </p:sp>
    </p:spTree>
    <p:extLst>
      <p:ext uri="{BB962C8B-B14F-4D97-AF65-F5344CB8AC3E}">
        <p14:creationId xmlns:p14="http://schemas.microsoft.com/office/powerpoint/2010/main" val="33256491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Saber pensar ...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Saber pensar é parte de nossas vidas . Estamos sempre em reconstrução  dos conceitos.</a:t>
            </a:r>
          </a:p>
          <a:p>
            <a:endParaRPr lang="pt-BR"/>
          </a:p>
          <a:p>
            <a:r>
              <a:rPr lang="pt-BR"/>
              <a:t>Toda teoria deve se confrontar com a prática ...</a:t>
            </a:r>
          </a:p>
          <a:p>
            <a:r>
              <a:rPr lang="pt-BR"/>
              <a:t>Incentivar seus alunos ;</a:t>
            </a:r>
          </a:p>
          <a:p>
            <a:r>
              <a:rPr lang="pt-BR"/>
              <a:t>Utilizar métodos atuais de construção do conhecimento.</a:t>
            </a:r>
          </a:p>
        </p:txBody>
      </p:sp>
    </p:spTree>
    <p:extLst>
      <p:ext uri="{BB962C8B-B14F-4D97-AF65-F5344CB8AC3E}">
        <p14:creationId xmlns:p14="http://schemas.microsoft.com/office/powerpoint/2010/main" val="12173389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Orgânico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ânico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ânico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0</TotalTime>
  <Words>0</Words>
  <Application>Microsoft Office PowerPoint</Application>
  <PresentationFormat>Widescreen</PresentationFormat>
  <Paragraphs>0</Paragraphs>
  <Slides>7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Orgânico</vt:lpstr>
      <vt:lpstr>Escola Estadual Antônio Valadares-Extensão Patagônia  Terenos - MS </vt:lpstr>
      <vt:lpstr>Estudar: A Arte de Educar</vt:lpstr>
      <vt:lpstr>Não se aprende sem estudar</vt:lpstr>
      <vt:lpstr>Aprender é Estudar</vt:lpstr>
      <vt:lpstr>Desacertos</vt:lpstr>
      <vt:lpstr>Estudo Virtual e Saber Pensar</vt:lpstr>
      <vt:lpstr>Saber pensar ...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Escola Estadual Antônio Valadares-Extensão Patagônia  Terenos - MS </dc:title>
  <dc:creator/>
  <cp:lastModifiedBy/>
  <cp:revision>4</cp:revision>
  <dcterms:created xsi:type="dcterms:W3CDTF">2012-07-30T23:50:35Z</dcterms:created>
  <dcterms:modified xsi:type="dcterms:W3CDTF">2015-03-29T02:36:29Z</dcterms:modified>
</cp:coreProperties>
</file>